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2192000" cy="6858000"/>
  <p:notesSz cx="6858000" cy="9144000"/>
  <p:embeddedFontLst>
    <p:embeddedFont>
      <p:font typeface="Bernard MT Condensed" panose="02050806060905020404" pitchFamily="18" charset="0"/>
      <p:regular r:id="rId3"/>
    </p:embeddedFont>
    <p:embeddedFont>
      <p:font typeface="Blackadder ITC" panose="04020505051007020D02" pitchFamily="82" charset="0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Magneto" panose="04030805050802020D02" pitchFamily="82" charset="0"/>
      <p:bold r:id="rId11"/>
    </p:embeddedFont>
    <p:embeddedFont>
      <p:font typeface="Matura MT Script Capitals" panose="03020802060602070202" pitchFamily="66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231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media/image1.png>
</file>

<file path=ppt/media/image2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1EBB3-93AC-43CD-AE5F-7BA9F0B984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502C77-C85A-4EA4-8ED4-A6A571101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1D67A-BC63-4F58-83F5-37902973D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FEE77-B51B-4796-910E-26942B62D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5EE57-405E-4F28-BC59-38282731D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56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322B-D5D3-47FD-BE77-D346F90B4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7CECF6-ABF5-42A0-95F8-E981B2A918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BE8B-7179-4751-B0D6-A3C2391DA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FC4DE-3A72-4F8C-A68E-7762B44FA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0C9B7-7DAB-4CCA-84DF-A360C7CC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576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1C2C8F-1173-4436-8AD3-4BEF183DE9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3D242-77F6-47E2-AF23-6AE800843B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0400C-BD0E-473A-978F-0783E39CB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2CE73-8F3C-432E-84FB-A38F521A8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F9FE7-5930-4259-B438-CD0D335CA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317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6A08-CF70-4610-8067-6D221D42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7D4E7-4F07-4B2B-B03A-A5076822D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8365B-5940-45FA-BCC8-22E35AD5D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C019B-B7E0-4898-8612-E2A850701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2DB43-B9C4-4699-9E3D-39737E3B9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187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F239A-1EF1-495D-BE15-56B72C19C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04177-35FA-4B11-9176-CDCFD92CB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C8C01-66CA-4AAE-B4AE-CBF6A2AB7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9BE7E-D1FC-444F-8C21-AC6E2D2E9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E3F3D-1F1D-4552-A395-CD8A5E7B5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35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8F2C3-9727-4725-9311-B0F51D0E0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82BE4-4320-449E-817C-4418600142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6E5873-3217-4CD9-8A8F-C2EE4645C4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D17E1-C875-49B8-AC7D-6A50D918B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86731-5C60-4B86-9DB5-F8A962D9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07FDE-CD87-42C5-820A-9DD94DE7B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496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C37D1-A265-4133-BB79-11D50C5A7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C6034A-D036-4F07-A949-CE5ADF008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D166AF-30AE-4FAE-913C-A11DA70C9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E6AC4-E7EE-46AE-88F1-058F3C7A37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F1E79D-16C1-49EE-918B-5E496D572C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FEE183-AC10-485C-82BC-CD8F8AC91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082248-DC59-47B0-AA7C-D8B0C45C2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A109C-3900-422B-829D-E8B56F015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472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29A8-61C3-4D8C-ADCD-3F8878A1F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393243-E3DA-4A5D-AE07-07CF073BB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B17CB0-FED7-4794-9E1B-19C65909B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1DC7F0-0730-4B0A-8125-B7C58D907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90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2CC534-1F29-42E7-987B-B2199C32A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1AAAC8-4B21-4372-89EB-76BB97117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32DB08-BAF8-40B1-8484-00F0F1DB0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61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82507-9A82-40D7-A877-94FEDC38A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777A8-15E7-4AEE-A8FC-626AA8B73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43ED6-0581-433E-B16B-B3FDE6581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FC5936-7AF5-419F-905B-9AAB03B5D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CC562E-AB3D-4399-895A-812DFF6D6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BAD7AF-CC0E-40BA-B08E-8FEF29995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45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FA36E-17D4-45AD-A735-30AA87FE7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461388-4381-44DA-89B3-27E626F5D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895884-69D0-4363-AA18-158389A8C9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ABD1E-0975-48FF-B1B4-FF791B19D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9D40CB-FB3B-498A-A361-099AD8E63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3C543-F1A7-4A9F-AA79-B8D226A49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4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51AE84-9384-448C-A8B9-9869E328B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5EA6F0-826A-4F0E-B5F7-94E1D7CAB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7B6E1-0977-417E-8B1E-2E54B0A1B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C516D-9B27-4987-A110-087F63C16A6F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2D623-78C8-45C5-9143-C297F00D8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10E80-F28A-4B7F-9332-95604D31C6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400E9-9607-40FD-9D08-085FF59EE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63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5787040d598d0af251e1cb396">
            <a:hlinkClick r:id="" action="ppaction://media"/>
            <a:extLst>
              <a:ext uri="{FF2B5EF4-FFF2-40B4-BE49-F238E27FC236}">
                <a16:creationId xmlns:a16="http://schemas.microsoft.com/office/drawing/2014/main" id="{67E0A8CA-3108-4DCC-B874-4606E386710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81300" end="3974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2182" y="-1281545"/>
            <a:ext cx="609600" cy="609600"/>
          </a:xfrm>
          <a:prstGeom prst="rect">
            <a:avLst/>
          </a:prstGeom>
        </p:spPr>
      </p:pic>
      <p:pic>
        <p:nvPicPr>
          <p:cNvPr id="1030" name="Picture 6" descr="ảnh chibi đẹp về tình yêu">
            <a:extLst>
              <a:ext uri="{FF2B5EF4-FFF2-40B4-BE49-F238E27FC236}">
                <a16:creationId xmlns:a16="http://schemas.microsoft.com/office/drawing/2014/main" id="{A2AC4C08-BDF5-43D0-9993-7EFE80B3A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16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8B6619-43F1-4087-9838-DCE007A1AFF3}"/>
              </a:ext>
            </a:extLst>
          </p:cNvPr>
          <p:cNvSpPr txBox="1"/>
          <p:nvPr/>
        </p:nvSpPr>
        <p:spPr>
          <a:xfrm>
            <a:off x="3486704" y="4518733"/>
            <a:ext cx="52185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atin typeface="Matura MT Script Capitals" panose="03020802060602070202" pitchFamily="66" charset="0"/>
              </a:rPr>
              <a:t>Người yêu tôi lạnh lùng sắt đá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E38F0D-5303-4BFD-B937-A1182EBA9A80}"/>
              </a:ext>
            </a:extLst>
          </p:cNvPr>
          <p:cNvSpPr txBox="1"/>
          <p:nvPr/>
        </p:nvSpPr>
        <p:spPr>
          <a:xfrm>
            <a:off x="5585532" y="5041953"/>
            <a:ext cx="1020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Bernard MT Condensed" panose="02050806060905020404" pitchFamily="18" charset="0"/>
              </a:rPr>
              <a:t>MR: SiRo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FA28C0-A372-4A3B-88E4-6961A75FDC7A}"/>
              </a:ext>
            </a:extLst>
          </p:cNvPr>
          <p:cNvSpPr txBox="1"/>
          <p:nvPr/>
        </p:nvSpPr>
        <p:spPr>
          <a:xfrm>
            <a:off x="5341396" y="5442063"/>
            <a:ext cx="150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Bernard MT Condensed" panose="02050806060905020404" pitchFamily="18" charset="0"/>
              </a:rPr>
              <a:t>Lyrics: AMusic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8B2227-CE48-4469-B80B-9156768CB530}"/>
              </a:ext>
            </a:extLst>
          </p:cNvPr>
          <p:cNvSpPr txBox="1"/>
          <p:nvPr/>
        </p:nvSpPr>
        <p:spPr>
          <a:xfrm>
            <a:off x="1240652" y="1196045"/>
            <a:ext cx="270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Mình mất nhau một lần</a:t>
            </a:r>
            <a:endParaRPr lang="en-US" b="1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3F996B-6250-4373-82F0-60A7C89E6E6B}"/>
              </a:ext>
            </a:extLst>
          </p:cNvPr>
          <p:cNvSpPr txBox="1"/>
          <p:nvPr/>
        </p:nvSpPr>
        <p:spPr>
          <a:xfrm>
            <a:off x="1301937" y="1223113"/>
            <a:ext cx="2363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Nước mắt rơi cả đời</a:t>
            </a:r>
            <a:endParaRPr lang="en-US" b="1">
              <a:solidFill>
                <a:srgbClr val="C00000"/>
              </a:solidFill>
              <a:latin typeface="Magneto" panose="04030805050802020D02" pitchFamily="82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ED7F66-CAE1-4E9C-AD7F-79CB1C740C78}"/>
              </a:ext>
            </a:extLst>
          </p:cNvPr>
          <p:cNvSpPr txBox="1"/>
          <p:nvPr/>
        </p:nvSpPr>
        <p:spPr>
          <a:xfrm>
            <a:off x="1240652" y="1207363"/>
            <a:ext cx="1488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Anh nhớ…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391296-DBE7-48D7-9E6C-CEC8D211DA97}"/>
              </a:ext>
            </a:extLst>
          </p:cNvPr>
          <p:cNvSpPr txBox="1"/>
          <p:nvPr/>
        </p:nvSpPr>
        <p:spPr>
          <a:xfrm>
            <a:off x="1240652" y="1215269"/>
            <a:ext cx="607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0">
                <a:solidFill>
                  <a:srgbClr val="C00000"/>
                </a:solidFill>
                <a:effectLst/>
                <a:latin typeface="+mj-lt"/>
              </a:rPr>
              <a:t>Từng dòng tin ngày xưa đã tái hiện cả khoảng trời kỷ niệm</a:t>
            </a:r>
            <a:endParaRPr lang="en-US" b="1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913AE8-7B79-489B-9229-D9EA469FD5EA}"/>
              </a:ext>
            </a:extLst>
          </p:cNvPr>
          <p:cNvSpPr txBox="1"/>
          <p:nvPr/>
        </p:nvSpPr>
        <p:spPr>
          <a:xfrm>
            <a:off x="1240652" y="1218258"/>
            <a:ext cx="4849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0">
                <a:solidFill>
                  <a:srgbClr val="C00000"/>
                </a:solidFill>
                <a:effectLst/>
                <a:latin typeface="+mj-lt"/>
              </a:rPr>
              <a:t>Chỉ là ảo giác yêu thương gần gũi xong lại xa …</a:t>
            </a:r>
            <a:endParaRPr lang="en-US" b="1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A09428-A1B1-45B1-BEB6-814BB19EBF38}"/>
              </a:ext>
            </a:extLst>
          </p:cNvPr>
          <p:cNvSpPr txBox="1"/>
          <p:nvPr/>
        </p:nvSpPr>
        <p:spPr>
          <a:xfrm>
            <a:off x="1240652" y="1183645"/>
            <a:ext cx="1937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0">
                <a:solidFill>
                  <a:srgbClr val="C00000"/>
                </a:solidFill>
                <a:effectLst/>
                <a:latin typeface="+mj-lt"/>
              </a:rPr>
              <a:t>Lại tổn thương</a:t>
            </a:r>
            <a:endParaRPr lang="en-US" b="1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0BDB34-C991-424C-A758-D392F1DE53E2}"/>
              </a:ext>
            </a:extLst>
          </p:cNvPr>
          <p:cNvSpPr txBox="1"/>
          <p:nvPr/>
        </p:nvSpPr>
        <p:spPr>
          <a:xfrm>
            <a:off x="1273226" y="1189507"/>
            <a:ext cx="485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Dẫu cho thời gian trôi tàn nhẫn anh vẫn ở đây</a:t>
            </a:r>
            <a:endParaRPr lang="en-US" b="1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4DFF15-43E4-498B-8396-9B837EDDFFB1}"/>
              </a:ext>
            </a:extLst>
          </p:cNvPr>
          <p:cNvSpPr txBox="1"/>
          <p:nvPr/>
        </p:nvSpPr>
        <p:spPr>
          <a:xfrm>
            <a:off x="1273226" y="1217835"/>
            <a:ext cx="3071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Vì yêu em mới nuôi hy vọng</a:t>
            </a:r>
            <a:endParaRPr lang="en-US" b="1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BEA1F8-C49A-4FBF-B857-22B76CFD279B}"/>
              </a:ext>
            </a:extLst>
          </p:cNvPr>
          <p:cNvSpPr txBox="1"/>
          <p:nvPr/>
        </p:nvSpPr>
        <p:spPr>
          <a:xfrm>
            <a:off x="1273226" y="1213970"/>
            <a:ext cx="306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Đợi em cho đến lúc gục ngã</a:t>
            </a:r>
            <a:endParaRPr lang="en-US" b="1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8E17EC-DB01-4728-B8BF-2D4DEF001383}"/>
              </a:ext>
            </a:extLst>
          </p:cNvPr>
          <p:cNvSpPr txBox="1"/>
          <p:nvPr/>
        </p:nvSpPr>
        <p:spPr>
          <a:xfrm>
            <a:off x="1240652" y="1223113"/>
            <a:ext cx="3270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0">
                <a:solidFill>
                  <a:srgbClr val="C00000"/>
                </a:solidFill>
                <a:effectLst/>
                <a:latin typeface="+mj-lt"/>
              </a:rPr>
              <a:t>Nhìn thấy sao băng rơi</a:t>
            </a:r>
            <a:endParaRPr lang="en-US" b="1">
              <a:solidFill>
                <a:srgbClr val="C00000"/>
              </a:solidFill>
              <a:latin typeface="Blackadder ITC" panose="04020505051007020D02" pitchFamily="8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B259BE-09FF-40A6-A36B-7E9C129F700F}"/>
              </a:ext>
            </a:extLst>
          </p:cNvPr>
          <p:cNvSpPr txBox="1"/>
          <p:nvPr/>
        </p:nvSpPr>
        <p:spPr>
          <a:xfrm>
            <a:off x="1240652" y="1210775"/>
            <a:ext cx="5415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b="1" i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Ngay trước mắt, nhưng chạm không tới! Không tới!</a:t>
            </a:r>
            <a:endParaRPr lang="en-US" b="1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619487-3DA6-423E-96DB-4B2FC7F33AAD}"/>
              </a:ext>
            </a:extLst>
          </p:cNvPr>
          <p:cNvSpPr txBox="1"/>
          <p:nvPr/>
        </p:nvSpPr>
        <p:spPr>
          <a:xfrm>
            <a:off x="1273226" y="1202869"/>
            <a:ext cx="5415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Lời nói dối mà anh đã tin là: “Rời xa cũng tốt mà”</a:t>
            </a:r>
            <a:endParaRPr lang="en-US" b="1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1D1F8A-C504-4582-B2AC-C56FBA3F044D}"/>
              </a:ext>
            </a:extLst>
          </p:cNvPr>
          <p:cNvSpPr txBox="1"/>
          <p:nvPr/>
        </p:nvSpPr>
        <p:spPr>
          <a:xfrm>
            <a:off x="1240652" y="1223113"/>
            <a:ext cx="5218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Giờ anh không biết em đang hạnh phúc hay biệt ly</a:t>
            </a:r>
            <a:endParaRPr lang="en-US" b="1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62B397-E9C2-4F21-9A80-B8D329942BCA}"/>
              </a:ext>
            </a:extLst>
          </p:cNvPr>
          <p:cNvSpPr txBox="1"/>
          <p:nvPr/>
        </p:nvSpPr>
        <p:spPr>
          <a:xfrm>
            <a:off x="1240652" y="1218681"/>
            <a:ext cx="2775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Là mình sai…</a:t>
            </a:r>
            <a:endParaRPr lang="en-US" b="1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13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xit" presetSubtype="4" fill="hold" grpId="1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grpId="1" nodeType="withEffect">
                                  <p:stCondLst>
                                    <p:cond delay="7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xit" presetSubtype="4" fill="hold" grpId="1" nodeType="withEffect">
                                  <p:stCondLst>
                                    <p:cond delay="15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xit" presetSubtype="4" fill="hold" grpId="0" nodeType="withEffect">
                                  <p:stCondLst>
                                    <p:cond delay="23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239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xit" presetSubtype="4" fill="hold" grpId="1" nodeType="withEffect">
                                  <p:stCondLst>
                                    <p:cond delay="301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30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xit" presetSubtype="4" fill="hold" grpId="1" nodeType="withEffect">
                                  <p:stCondLst>
                                    <p:cond delay="32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337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xit" presetSubtype="4" fill="hold" grpId="1" nodeType="withEffect">
                                  <p:stCondLst>
                                    <p:cond delay="4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41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xit" presetSubtype="4" fill="hold" grpId="1" nodeType="withEffect">
                                  <p:stCondLst>
                                    <p:cond delay="44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449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xit" presetSubtype="4" fill="hold" grpId="1" nodeType="withEffect">
                                  <p:stCondLst>
                                    <p:cond delay="48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48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grpId="1" nodeType="withEffect">
                                  <p:stCondLst>
                                    <p:cond delay="51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52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xit" presetSubtype="4" fill="hold" grpId="1" nodeType="withEffect">
                                  <p:stCondLst>
                                    <p:cond delay="63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63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xit" presetSubtype="4" fill="hold" grpId="1" nodeType="withEffect">
                                  <p:stCondLst>
                                    <p:cond delay="71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717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grpId="1" nodeType="withEffect">
                                  <p:stCondLst>
                                    <p:cond delay="78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78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xit" presetSubtype="4" fill="hold" grpId="1" nodeType="withEffect">
                                  <p:stCondLst>
                                    <p:cond delay="822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6" grpId="0"/>
      <p:bldP spid="6" grpId="1"/>
      <p:bldP spid="7" grpId="0"/>
      <p:bldP spid="7" grpId="1"/>
      <p:bldP spid="8" grpId="0"/>
      <p:bldP spid="8" grpId="1"/>
      <p:bldP spid="9" grpId="0" build="allAtOnce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19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127</Words>
  <Application>Microsoft Office PowerPoint</Application>
  <PresentationFormat>Widescreen</PresentationFormat>
  <Paragraphs>17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Calibri</vt:lpstr>
      <vt:lpstr>Blackadder ITC</vt:lpstr>
      <vt:lpstr>Arial</vt:lpstr>
      <vt:lpstr>Bernard MT Condensed</vt:lpstr>
      <vt:lpstr>Times New Roman</vt:lpstr>
      <vt:lpstr>Magneto</vt:lpstr>
      <vt:lpstr>Matura MT Script Capitals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Anh Lê Đình</dc:creator>
  <cp:lastModifiedBy>Anh Lê Đình</cp:lastModifiedBy>
  <cp:revision>16</cp:revision>
  <dcterms:created xsi:type="dcterms:W3CDTF">2022-03-05T09:22:46Z</dcterms:created>
  <dcterms:modified xsi:type="dcterms:W3CDTF">2022-03-05T13:59:20Z</dcterms:modified>
</cp:coreProperties>
</file>

<file path=docProps/thumbnail.jpeg>
</file>